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84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2" y="3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8/4/2021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i="1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Қашқадарё вилояти, Чироқчи тумани</a:t>
            </a:r>
            <a:endParaRPr lang="ru-RU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Бозор иқтисодиёти 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шароитида кичик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бизнес субъектлари-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нинг ишлаб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чиқараётган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маҳсулотлари ҳажми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йилдан-йилга ортиб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бормоқда, шу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жумладан, нон ва 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қандолатчилик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маҳсулотларига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бўлган талаб доимий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юқори ва барқарор-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дир. Ушбу лойиҳа-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нинг йиллик ўртача   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қуввати қуйидагича: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 тонна йилига</a:t>
            </a: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 манзили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иқтисодий кўрсаткичлари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>
              <a:solidFill>
                <a:schemeClr val="bg1"/>
              </a:solidFill>
            </a:endParaRPr>
          </a:p>
          <a:p>
            <a:pPr algn="ctr" fontAlgn="base"/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ru-RU" sz="1400" b="1" dirty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Лойиҳа тавсифи</a:t>
            </a:r>
            <a:endParaRPr lang="ru-RU" b="1" cap="all" dirty="0">
              <a:solidFill>
                <a:schemeClr val="bg1"/>
              </a:solidFill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Ўз маблағи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Банк кредити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6866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Ишчи ўрин сони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898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Ишга тушиш вақти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37578" y="5089610"/>
            <a:ext cx="6351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100,0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611553" y="6330912"/>
            <a:ext cx="6351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100,0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81420" y="5055262"/>
            <a:ext cx="96532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4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нафар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>
                <a:latin typeface="Bahnschrift SemiBold SemiConden" pitchFamily="34" charset="0"/>
              </a:rPr>
              <a:t>Лойиҳа қиймати </a:t>
            </a:r>
          </a:p>
        </p:txBody>
      </p:sp>
      <p:sp>
        <p:nvSpPr>
          <p:cNvPr id="170" name="Прямоугольник 169"/>
          <p:cNvSpPr/>
          <p:nvPr/>
        </p:nvSpPr>
        <p:spPr>
          <a:xfrm>
            <a:off x="5890056" y="5436977"/>
            <a:ext cx="8570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2400" b="1" dirty="0">
                <a:solidFill>
                  <a:srgbClr val="FF0000"/>
                </a:solidFill>
                <a:latin typeface="Bahnschrift SemiBold SemiConden" pitchFamily="34" charset="0"/>
              </a:rPr>
              <a:t>200</a:t>
            </a:r>
            <a:r>
              <a:rPr lang="ru-RU" sz="2400" b="1" dirty="0">
                <a:solidFill>
                  <a:srgbClr val="FF0000"/>
                </a:solidFill>
                <a:latin typeface="Bahnschrift SemiBold SemiConden" pitchFamily="34" charset="0"/>
              </a:rPr>
              <a:t>,</a:t>
            </a:r>
            <a:r>
              <a:rPr lang="uz-Cyrl-UZ" sz="2400" b="1" dirty="0">
                <a:solidFill>
                  <a:srgbClr val="FF0000"/>
                </a:solidFill>
                <a:latin typeface="Bahnschrift SemiBold SemiConden" pitchFamily="34" charset="0"/>
              </a:rPr>
              <a:t>0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5761288" y="5864422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>
                <a:latin typeface="Bahnschrift SemiBold SemiConden" pitchFamily="34" charset="0"/>
              </a:rPr>
              <a:t> </a:t>
            </a:r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Н</a:t>
            </a:r>
            <a:r>
              <a:rPr lang="en-US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2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199360" y="5147962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36717" y="1032027"/>
            <a:ext cx="180540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altLang="ru-RU" sz="1600" b="1" dirty="0">
                <a:solidFill>
                  <a:srgbClr val="FEFEFE"/>
                </a:solidFill>
              </a:rPr>
              <a:t>Нон ва қандолатчилик махсулотлари</a:t>
            </a:r>
            <a:endParaRPr lang="uz-Cyrl-UZ" sz="1600" dirty="0"/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2584332" y="76761"/>
            <a:ext cx="69706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Нон ва қандолатчилик маҳсулотларини ишлаб чиқариш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"</a:t>
            </a:r>
            <a:endParaRPr lang="ru-RU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01470" y="4212232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Ўз-ўзини қоплаш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39447" y="2754225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453178" y="1889210"/>
            <a:ext cx="6751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25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ой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Соф жорий қиймат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86594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83,7 млн</a:t>
            </a:r>
          </a:p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     сўм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100" b="1" dirty="0">
                <a:solidFill>
                  <a:schemeClr val="bg1"/>
                </a:solidFill>
                <a:cs typeface="Arial" pitchFamily="34" charset="0"/>
              </a:rPr>
              <a:t>Ички даромадлилик даражаси(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5501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20%</a:t>
            </a:r>
            <a:endParaRPr lang="ru-RU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188654" y="2841539"/>
            <a:ext cx="111267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Инвестиция қайтими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ROI)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1319336" y="3248145"/>
            <a:ext cx="5501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47%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харажатлар тақсимоти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25082" y="427733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Бино қуриш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317777" y="1804543"/>
            <a:ext cx="84510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70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сўм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23400" y="2265317"/>
            <a:ext cx="113453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Ускуналар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30665" y="2129851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Бошқа харажатлар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47308" y="2481876"/>
            <a:ext cx="102944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119,8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927377" y="2464943"/>
            <a:ext cx="92525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10,1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pic>
        <p:nvPicPr>
          <p:cNvPr id="91" name="Picture 3"/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8120" y="2416796"/>
            <a:ext cx="1611223" cy="130531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060" y="4579450"/>
            <a:ext cx="2538918" cy="142941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7308" y="4673127"/>
            <a:ext cx="2380326" cy="148351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13"/>
          <a:srcRect l="4262"/>
          <a:stretch/>
        </p:blipFill>
        <p:spPr>
          <a:xfrm>
            <a:off x="3543433" y="1746438"/>
            <a:ext cx="1536254" cy="108292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5268</TotalTime>
  <Words>172</Words>
  <Application>Microsoft Office PowerPoint</Application>
  <PresentationFormat>Widescreen</PresentationFormat>
  <Paragraphs>55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Bahnschrift SemiBold SemiConden</vt:lpstr>
      <vt:lpstr>Calibri</vt:lpstr>
      <vt:lpstr>Calibri Light</vt:lpstr>
      <vt:lpstr>Times New Roman</vt:lpstr>
      <vt:lpstr>Тема Office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Пользователь Windows</cp:lastModifiedBy>
  <cp:revision>454</cp:revision>
  <dcterms:created xsi:type="dcterms:W3CDTF">2020-12-11T07:51:35Z</dcterms:created>
  <dcterms:modified xsi:type="dcterms:W3CDTF">2021-08-04T13:20:18Z</dcterms:modified>
</cp:coreProperties>
</file>